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2" r:id="rId3"/>
    <p:sldId id="273" r:id="rId4"/>
    <p:sldId id="274" r:id="rId5"/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58" r:id="rId20"/>
    <p:sldId id="257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АНКЕТИРОВАНИЕ РОДИТЕЛЕЙ</a:t>
            </a:r>
          </a:p>
          <a:p>
            <a:pPr algn="ctr"/>
            <a:r>
              <a:rPr lang="ru-RU" sz="3200" b="1" dirty="0" smtClean="0"/>
              <a:t>«КОЛЛЕДЖА «ЗВЁЗДНЫЙ»</a:t>
            </a:r>
          </a:p>
          <a:p>
            <a:pPr algn="ctr"/>
            <a:r>
              <a:rPr lang="ru-RU" sz="3200" b="1" dirty="0" smtClean="0"/>
              <a:t>на предмет удовлетворённости</a:t>
            </a:r>
          </a:p>
          <a:p>
            <a:pPr algn="ctr"/>
            <a:r>
              <a:rPr lang="ru-RU" sz="3200" b="1" dirty="0" smtClean="0"/>
              <a:t>образовательным процессом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Всего  в анкетировании приняли участие </a:t>
            </a:r>
          </a:p>
          <a:p>
            <a:pPr algn="ctr"/>
            <a:r>
              <a:rPr lang="ru-RU" sz="3200" b="1" dirty="0" smtClean="0"/>
              <a:t>154 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Как Вы полагаете‚ обучение в колледже будет способствовать профессиональной карьере Вашего ребенка?</a:t>
            </a: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7500990" cy="314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Насколько вероятно‚ что Вы будете рекомендовать обучение в колледже другим людям?</a:t>
            </a:r>
            <a:endParaRPr lang="ru-RU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794739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Ваш ребенок посещает колледж с удовольствием?</a:t>
            </a:r>
            <a:endParaRPr lang="ru-RU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840153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В среде своих однокурсников Ваш ребенок чувствует себя комфортно?</a:t>
            </a:r>
            <a:endParaRPr lang="ru-RU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808855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Соблюдает ли Ваш ребенок режим дня?</a:t>
            </a:r>
            <a:endParaRPr lang="ru-RU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7500990" cy="311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Как учится ваш ребенок?</a:t>
            </a:r>
            <a:endParaRPr lang="ru-RU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818721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Из каких источников Вы получаете информацию о результатах обучения Вашего ребенка в Колледже?</a:t>
            </a:r>
            <a:endParaRPr lang="ru-RU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2928958" cy="278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071810"/>
            <a:ext cx="4543457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Ваше отношение к тому, что в обязанности Вашего ребенка входит дежурство по кабинету, субботник?</a:t>
            </a:r>
            <a:endParaRPr lang="ru-RU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19"/>
            <a:ext cx="6429420" cy="326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воспитательной и профилактической деятельностью в колледже?</a:t>
            </a:r>
            <a:endParaRPr lang="ru-RU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766536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организацией питания в колледже?</a:t>
            </a:r>
            <a:endParaRPr lang="ru-RU" sz="3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2214554"/>
            <a:ext cx="803172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9001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Из каких информационных источников Вы узнали о колледже?</a:t>
            </a:r>
            <a:endParaRPr lang="ru-RU" sz="3200" b="1" dirty="0" smtClean="0"/>
          </a:p>
          <a:p>
            <a:endParaRPr lang="ru-RU" sz="32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3429024" cy="3261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3116"/>
            <a:ext cx="43755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285728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эффективностью взаимодействия Вашего ребенка и Вас с классным руководителем/куратором группы?</a:t>
            </a:r>
            <a:endParaRPr lang="ru-RU" sz="32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7929618" cy="292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28572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работой медицинского кабинета?</a:t>
            </a:r>
            <a:endParaRPr lang="ru-RU" sz="3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65111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Как‚ на Ваш взгляд‚ организован в колледже процесс адаптации первокурсников к студенческой жизни?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789961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качеством преподавания‚ уровнем профессионализма преподавателей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7215238" cy="307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285728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возможностями участия Вашего ребенка в профессиональных мероприятиях (олимпиадах‚ конкурсах профессионального мастерства и т.п.)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429000"/>
            <a:ext cx="7429552" cy="285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материально-технической базой обучения (состоянием аудиторий‚ кабинетов‚ лабораторий)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7715304" cy="28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 степень Вашей удовлетворенности организацией библиотечного обеспечения колледжа</a:t>
            </a:r>
            <a:endParaRPr lang="ru-RU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803968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 степень Вашей удовлетворенности возможностями участия Вашего ребенка во внеурочных мероприятиях</a:t>
            </a:r>
            <a:endParaRPr lang="ru-RU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7572428" cy="301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 качество информирования Вас о достижениях Вашего ребёнка и взаимодействия с Вами классного руководителя/куратора группы‚ администрации колледжа</a:t>
            </a:r>
            <a:endParaRPr lang="ru-RU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7643866" cy="332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296</Words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23</cp:revision>
  <dcterms:created xsi:type="dcterms:W3CDTF">2021-06-19T05:14:51Z</dcterms:created>
  <dcterms:modified xsi:type="dcterms:W3CDTF">2021-07-15T06:52:44Z</dcterms:modified>
</cp:coreProperties>
</file>